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notesMasterIdLst>
    <p:notesMasterId r:id="rId11"/>
  </p:notesMasterIdLst>
  <p:sldIdLst>
    <p:sldId id="287" r:id="rId2"/>
    <p:sldId id="944" r:id="rId3"/>
    <p:sldId id="947" r:id="rId4"/>
    <p:sldId id="945" r:id="rId5"/>
    <p:sldId id="948" r:id="rId6"/>
    <p:sldId id="949" r:id="rId7"/>
    <p:sldId id="950" r:id="rId8"/>
    <p:sldId id="946" r:id="rId9"/>
    <p:sldId id="951" r:id="rId10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75979" autoAdjust="0"/>
  </p:normalViewPr>
  <p:slideViewPr>
    <p:cSldViewPr>
      <p:cViewPr>
        <p:scale>
          <a:sx n="50" d="100"/>
          <a:sy n="50" d="100"/>
        </p:scale>
        <p:origin x="-195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205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BDC4C-3D61-4F24-8239-9140D60C0A2E}" type="datetimeFigureOut">
              <a:rPr lang="zh-HK" altLang="en-US" smtClean="0"/>
              <a:pPr/>
              <a:t>3/8/2014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A16F6-C7F2-4B64-A39D-06FFFFA8956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109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）引言：七加一只</a:t>
            </a:r>
            <a:r>
              <a:rPr lang="zh-TW" altLang="en-US" b="1" dirty="0" smtClean="0"/>
              <a:t>鬼</a:t>
            </a:r>
            <a:endParaRPr lang="zh-TW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）引言：七加一只鬼</a:t>
            </a:r>
          </a:p>
          <a:p>
            <a:r>
              <a:rPr lang="zh-TW" altLang="en-US" b="1" dirty="0" smtClean="0"/>
              <a:t>馬太：</a:t>
            </a:r>
            <a:r>
              <a:rPr lang="en-US" altLang="zh-TW" b="1" dirty="0" smtClean="0"/>
              <a:t>12:22</a:t>
            </a:r>
            <a:r>
              <a:rPr lang="zh-TW" altLang="en-US" b="1" dirty="0" smtClean="0"/>
              <a:t>當下有人將一個被鬼附著，又瞎又啞的人，帶到耶穌那裡。耶穌就醫治他，甚至那啞吧又能說話，又能看見。</a:t>
            </a:r>
          </a:p>
          <a:p>
            <a:r>
              <a:rPr lang="en-US" altLang="zh-TW" b="1" dirty="0" smtClean="0"/>
              <a:t>12:43</a:t>
            </a:r>
            <a:r>
              <a:rPr lang="zh-TW" altLang="en-US" b="1" dirty="0" smtClean="0"/>
              <a:t>污鬼離了人身，就在無水之地，過來過去，尋求安歇之處，卻尋不著。</a:t>
            </a:r>
            <a:r>
              <a:rPr lang="en-US" altLang="zh-TW" b="1" dirty="0" smtClean="0"/>
              <a:t>12:44</a:t>
            </a:r>
            <a:r>
              <a:rPr lang="zh-TW" altLang="en-US" b="1" dirty="0" smtClean="0"/>
              <a:t>於是說：我要回到我所出來的屋裡去。到了，就看見裡面空閒，打掃乾淨，修飾好了。</a:t>
            </a:r>
            <a:r>
              <a:rPr lang="en-US" altLang="zh-TW" b="1" dirty="0" smtClean="0"/>
              <a:t>12:45</a:t>
            </a:r>
            <a:r>
              <a:rPr lang="zh-TW" altLang="en-US" b="1" dirty="0" smtClean="0"/>
              <a:t>便去另帶了七個比自己更惡的鬼來，都進去住在那裡。那人末後的景況，比先前更不好了。這邪惡的世代，也要如此。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）除去重要，但繼續持守更重要：</a:t>
            </a:r>
          </a:p>
          <a:p>
            <a:r>
              <a:rPr lang="en-US" altLang="zh-TW" b="1" dirty="0" smtClean="0"/>
              <a:t>5:16</a:t>
            </a:r>
            <a:r>
              <a:rPr lang="zh-TW" altLang="en-US" b="1" dirty="0" smtClean="0"/>
              <a:t>我說：你們當順著聖靈而行，就不放縱肉體的情慾了。</a:t>
            </a:r>
            <a:r>
              <a:rPr lang="en-US" altLang="zh-TW" b="1" dirty="0" smtClean="0"/>
              <a:t>5:17</a:t>
            </a:r>
            <a:r>
              <a:rPr lang="zh-TW" altLang="en-US" b="1" dirty="0" smtClean="0"/>
              <a:t>因為情慾和聖靈相爭，聖靈和情慾相爭。這兩個是彼此相敵，使你們不能作所願意作的。</a:t>
            </a:r>
            <a:r>
              <a:rPr lang="en-US" altLang="zh-TW" b="1" dirty="0" smtClean="0"/>
              <a:t>5:18</a:t>
            </a:r>
            <a:r>
              <a:rPr lang="zh-TW" altLang="en-US" b="1" dirty="0" smtClean="0"/>
              <a:t>但你們若被聖靈引導，就不在律法以下</a:t>
            </a:r>
            <a:r>
              <a:rPr lang="zh-TW" altLang="en-US" b="1" dirty="0" smtClean="0"/>
              <a:t>。</a:t>
            </a:r>
            <a:endParaRPr lang="zh-TW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）除去重要，但繼續持守更重要：</a:t>
            </a:r>
          </a:p>
          <a:p>
            <a:r>
              <a:rPr lang="en-US" altLang="zh-TW" b="1" dirty="0" smtClean="0"/>
              <a:t>5:16</a:t>
            </a:r>
            <a:r>
              <a:rPr lang="zh-TW" altLang="en-US" b="1" dirty="0" smtClean="0"/>
              <a:t>我說：你們當順著聖靈而行，就不放縱肉體的情慾了。</a:t>
            </a:r>
            <a:r>
              <a:rPr lang="en-US" altLang="zh-TW" b="1" dirty="0" smtClean="0"/>
              <a:t>5:17</a:t>
            </a:r>
            <a:r>
              <a:rPr lang="zh-TW" altLang="en-US" b="1" dirty="0" smtClean="0"/>
              <a:t>因為情慾和聖靈相爭，聖靈和情慾相爭。這兩個是彼此相敵，使你們不能作所願意作的。</a:t>
            </a:r>
            <a:r>
              <a:rPr lang="en-US" altLang="zh-TW" b="1" dirty="0" smtClean="0"/>
              <a:t>5:18</a:t>
            </a:r>
            <a:r>
              <a:rPr lang="zh-TW" altLang="en-US" b="1" dirty="0" smtClean="0"/>
              <a:t>但你們若被聖靈引導，就不在律法以下。</a:t>
            </a:r>
          </a:p>
          <a:p>
            <a:r>
              <a:rPr lang="zh-TW" altLang="en-US" b="1" dirty="0" smtClean="0"/>
              <a:t>孔夫子靠自己克己復禮註定失敗；我們必須倚靠聖靈更新的能力：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）先親近上帝，才能結出蒙神喜悅的果子：</a:t>
            </a:r>
          </a:p>
          <a:p>
            <a:r>
              <a:rPr lang="zh-TW" altLang="en-US" b="1" dirty="0" smtClean="0"/>
              <a:t>約：</a:t>
            </a:r>
            <a:r>
              <a:rPr lang="en-US" altLang="zh-TW" b="1" dirty="0" smtClean="0"/>
              <a:t>15:5</a:t>
            </a:r>
            <a:r>
              <a:rPr lang="zh-TW" altLang="en-US" b="1" dirty="0" smtClean="0"/>
              <a:t>我是葡萄樹，你們是枝子。常在我裡面的，我也常在他裡面，這人就多結果子。因為離了我，你們就不能作甚麼？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）先親近上帝，才能結出蒙神喜悅的果子：</a:t>
            </a:r>
          </a:p>
          <a:p>
            <a:r>
              <a:rPr lang="zh-TW" altLang="en-US" b="1" dirty="0" smtClean="0"/>
              <a:t>約：</a:t>
            </a:r>
            <a:r>
              <a:rPr lang="en-US" altLang="zh-TW" b="1" dirty="0" smtClean="0"/>
              <a:t>15:5</a:t>
            </a:r>
            <a:r>
              <a:rPr lang="zh-TW" altLang="en-US" b="1" dirty="0" smtClean="0"/>
              <a:t>我是葡萄樹，你們是枝子。常在我裡面的，我也常在他裡面，這人就多結果子。因為離了我，你們就不能作甚麼？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）一個果子有着各種不同的香甜：</a:t>
            </a:r>
          </a:p>
          <a:p>
            <a:r>
              <a:rPr lang="zh-TW" altLang="en-US" b="1" dirty="0" smtClean="0"/>
              <a:t>上帝是否只是慈愛的上帝？不只是慈愛的上</a:t>
            </a:r>
            <a:r>
              <a:rPr lang="zh-TW" altLang="en-US" b="1" dirty="0" smtClean="0"/>
              <a:t>帝</a:t>
            </a:r>
            <a:endParaRPr lang="zh-TW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 dirty="0" smtClean="0"/>
              <a:t>（</a:t>
            </a:r>
            <a:r>
              <a:rPr lang="en-US" altLang="zh-TW" b="1" dirty="0" smtClean="0"/>
              <a:t>3</a:t>
            </a:r>
            <a:r>
              <a:rPr lang="zh-TW" altLang="en-US" b="1" dirty="0" smtClean="0"/>
              <a:t>）一個果子有着各種不同的香甜：</a:t>
            </a:r>
          </a:p>
          <a:p>
            <a:r>
              <a:rPr lang="zh-TW" altLang="en-US" b="1" dirty="0" smtClean="0"/>
              <a:t>上帝是否只是慈愛的上帝？不只是慈愛的上帝</a:t>
            </a:r>
          </a:p>
          <a:p>
            <a:r>
              <a:rPr lang="en-US" altLang="zh-TW" b="1" dirty="0" smtClean="0"/>
              <a:t>5:22-23</a:t>
            </a:r>
            <a:r>
              <a:rPr lang="zh-TW" altLang="en-US" b="1" dirty="0" smtClean="0"/>
              <a:t>聖靈所結的果子，就是仁愛、喜樂、和平、忍耐、恩慈、良善、信實、溫柔、節制。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A16F6-C7F2-4B64-A39D-06FFFFA89561}" type="slidenum">
              <a:rPr lang="zh-HK" altLang="en-US" smtClean="0"/>
              <a:pPr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9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272360-F9D6-AA4F-AA40-0A3CE04FA2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93BEF8-60C8-4CA0-8E39-4C779BD0CC2D}" type="datetimeFigureOut">
              <a:rPr lang="zh-HK" altLang="en-US" smtClean="0">
                <a:solidFill>
                  <a:srgbClr val="FFFFFF"/>
                </a:solidFill>
              </a:rPr>
              <a:pPr/>
              <a:t>3/8/2014</a:t>
            </a:fld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FAE926-DF2E-4383-8BFF-0054C72D8151}" type="slidenum">
              <a:rPr lang="zh-HK" altLang="en-US" smtClean="0">
                <a:solidFill>
                  <a:srgbClr val="FFFFFF"/>
                </a:solidFill>
              </a:rPr>
              <a:pPr/>
              <a:t>‹#›</a:t>
            </a:fld>
            <a:endParaRPr lang="zh-HK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A141CF-9541-744F-8B2C-788E627EEA7B}" type="datetime1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8/3/2014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6B80AA-41E0-C64F-9602-0797A9B7ADCC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0DBB0-D680-B842-805C-1AFE5C6258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7484" y="26064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/>
              <a:t>聖靈所結果子系列：聖靈所結的果</a:t>
            </a:r>
            <a:r>
              <a:rPr lang="zh-TW" altLang="en-US" sz="4400" b="1" dirty="0" smtClean="0"/>
              <a:t>子</a:t>
            </a:r>
            <a:r>
              <a:rPr lang="en-US" altLang="zh-TW" sz="4000" dirty="0"/>
              <a:t>The Fruit of the Spirit</a:t>
            </a:r>
            <a:r>
              <a:rPr lang="en-CA" altLang="zh-TW" sz="4000" b="1" dirty="0" smtClean="0">
                <a:solidFill>
                  <a:srgbClr val="0000D6"/>
                </a:solidFill>
                <a:latin typeface="DFHeiMedium-B5" charset="0"/>
                <a:ea typeface="DFHeiMedium-B5" charset="0"/>
                <a:cs typeface="DFHeiMedium-B5" charset="0"/>
              </a:rPr>
              <a:t>                                       </a:t>
            </a:r>
            <a:r>
              <a:rPr lang="zh-TW" altLang="en-US" sz="3600" b="1" dirty="0" smtClean="0">
                <a:solidFill>
                  <a:srgbClr val="0000D6"/>
                </a:solidFill>
                <a:latin typeface="DFHeiMedium-B5" charset="0"/>
                <a:ea typeface="DFHeiMedium-B5" charset="0"/>
                <a:cs typeface="DFHeiMedium-B5" charset="0"/>
              </a:rPr>
              <a:t>高一峰牧師</a:t>
            </a:r>
            <a:r>
              <a:rPr lang="zh-TW" altLang="en-US" sz="3200" b="1" dirty="0" smtClean="0">
                <a:solidFill>
                  <a:srgbClr val="0000D6"/>
                </a:solidFill>
                <a:latin typeface="DFHeiMedium-B5" charset="0"/>
                <a:ea typeface="DFHeiMedium-B5" charset="0"/>
                <a:cs typeface="DFHeiMedium-B5" charset="0"/>
              </a:rPr>
              <a:t> </a:t>
            </a:r>
            <a:endParaRPr lang="en-US" sz="3200" b="1" dirty="0">
              <a:solidFill>
                <a:srgbClr val="0000D6"/>
              </a:solidFill>
              <a:latin typeface="DFHeiMedium-B5" charset="0"/>
              <a:ea typeface="DFHeiMedium-B5" charset="0"/>
              <a:cs typeface="DFHeiMedium-B5" charset="0"/>
            </a:endParaRPr>
          </a:p>
        </p:txBody>
      </p:sp>
      <p:pic>
        <p:nvPicPr>
          <p:cNvPr id="3074" name="Picture 2" descr="C:\Users\Owner\Pictures\2014 Picture\聖靈所結的果子\fru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87386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5112568" cy="1008112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（</a:t>
            </a:r>
            <a:r>
              <a:rPr lang="en-US" altLang="zh-TW" sz="3600" b="1" dirty="0">
                <a:solidFill>
                  <a:schemeClr val="tx1"/>
                </a:solidFill>
              </a:rPr>
              <a:t>1</a:t>
            </a:r>
            <a:r>
              <a:rPr lang="zh-TW" altLang="en-US" sz="3600" b="1" dirty="0">
                <a:solidFill>
                  <a:schemeClr val="tx1"/>
                </a:solidFill>
              </a:rPr>
              <a:t>）引言：七加一只鬼</a:t>
            </a:r>
          </a:p>
        </p:txBody>
      </p:sp>
      <p:pic>
        <p:nvPicPr>
          <p:cNvPr id="4" name="Picture 2" descr="C:\Users\Owner\Pictures\2014 Picture\聖靈所結的果子\images (1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 bwMode="auto">
          <a:xfrm>
            <a:off x="899592" y="332656"/>
            <a:ext cx="7750628" cy="523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352928" cy="5616624"/>
          </a:xfrm>
        </p:spPr>
        <p:txBody>
          <a:bodyPr>
            <a:normAutofit fontScale="90000"/>
          </a:bodyPr>
          <a:lstStyle/>
          <a:p>
            <a:r>
              <a:rPr lang="zh-TW" altLang="en-US" sz="3600" b="1" u="sng" dirty="0">
                <a:solidFill>
                  <a:schemeClr val="tx1"/>
                </a:solidFill>
              </a:rPr>
              <a:t>（</a:t>
            </a:r>
            <a:r>
              <a:rPr lang="en-US" altLang="zh-TW" sz="3600" b="1" u="sng" dirty="0">
                <a:solidFill>
                  <a:schemeClr val="tx1"/>
                </a:solidFill>
              </a:rPr>
              <a:t>1</a:t>
            </a:r>
            <a:r>
              <a:rPr lang="zh-TW" altLang="en-US" sz="3600" b="1" u="sng" dirty="0">
                <a:solidFill>
                  <a:schemeClr val="tx1"/>
                </a:solidFill>
              </a:rPr>
              <a:t>）引言：七加一只鬼</a:t>
            </a:r>
            <a:r>
              <a:rPr lang="zh-TW" altLang="en-US" sz="3600" b="1" dirty="0">
                <a:solidFill>
                  <a:schemeClr val="tx1"/>
                </a:solidFill>
              </a:rPr>
              <a:t/>
            </a:r>
            <a:br>
              <a:rPr lang="zh-TW" altLang="en-US" sz="3600" b="1" dirty="0">
                <a:solidFill>
                  <a:schemeClr val="tx1"/>
                </a:solidFill>
              </a:rPr>
            </a:br>
            <a:r>
              <a:rPr lang="zh-TW" altLang="en-US" sz="3600" b="1" dirty="0">
                <a:solidFill>
                  <a:schemeClr val="tx1"/>
                </a:solidFill>
              </a:rPr>
              <a:t>馬太：</a:t>
            </a:r>
            <a:r>
              <a:rPr lang="en-US" altLang="zh-TW" sz="3600" b="1" dirty="0">
                <a:solidFill>
                  <a:schemeClr val="tx1"/>
                </a:solidFill>
              </a:rPr>
              <a:t>12:22</a:t>
            </a:r>
            <a:r>
              <a:rPr lang="zh-TW" altLang="en-US" sz="3600" b="1" dirty="0">
                <a:solidFill>
                  <a:schemeClr val="tx1"/>
                </a:solidFill>
              </a:rPr>
              <a:t>當下有人將一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個</a:t>
            </a:r>
            <a:r>
              <a:rPr lang="en-US" altLang="zh-TW" sz="3600" b="1" dirty="0" smtClean="0"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zh-TW" altLang="en-US" sz="3600" b="1" dirty="0" smtClean="0">
                <a:solidFill>
                  <a:schemeClr val="tx1"/>
                </a:solidFill>
              </a:rPr>
              <a:t>被</a:t>
            </a:r>
            <a:r>
              <a:rPr lang="zh-TW" altLang="en-US" sz="3600" b="1" dirty="0">
                <a:solidFill>
                  <a:schemeClr val="tx1"/>
                </a:solidFill>
              </a:rPr>
              <a:t>鬼附著，又瞎又啞的人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，</a:t>
            </a:r>
            <a:r>
              <a:rPr lang="en-US" altLang="zh-TW" sz="3600" b="1" dirty="0" smtClean="0"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zh-TW" altLang="en-US" sz="3600" b="1" dirty="0" smtClean="0">
                <a:solidFill>
                  <a:schemeClr val="tx1"/>
                </a:solidFill>
              </a:rPr>
              <a:t>帶</a:t>
            </a:r>
            <a:r>
              <a:rPr lang="zh-TW" altLang="en-US" sz="3600" b="1" dirty="0">
                <a:solidFill>
                  <a:schemeClr val="tx1"/>
                </a:solidFill>
              </a:rPr>
              <a:t>到耶穌那裡。耶穌就醫治他，甚至那啞吧又能說話，又能看見。</a:t>
            </a:r>
            <a:br>
              <a:rPr lang="zh-TW" altLang="en-US" sz="3600" b="1" dirty="0">
                <a:solidFill>
                  <a:schemeClr val="tx1"/>
                </a:solidFill>
              </a:rPr>
            </a:br>
            <a:r>
              <a:rPr lang="en-US" altLang="zh-TW" sz="3600" b="1" dirty="0">
                <a:solidFill>
                  <a:schemeClr val="tx1"/>
                </a:solidFill>
              </a:rPr>
              <a:t>12:43</a:t>
            </a:r>
            <a:r>
              <a:rPr lang="zh-TW" altLang="en-US" sz="3600" b="1" dirty="0">
                <a:solidFill>
                  <a:schemeClr val="tx1"/>
                </a:solidFill>
              </a:rPr>
              <a:t>污鬼離了人身，就在無水之地，過來過去，尋求安歇之處，卻尋不著。</a:t>
            </a:r>
            <a:r>
              <a:rPr lang="en-US" altLang="zh-TW" sz="3600" b="1" dirty="0">
                <a:solidFill>
                  <a:schemeClr val="tx1"/>
                </a:solidFill>
              </a:rPr>
              <a:t>12:44</a:t>
            </a:r>
            <a:r>
              <a:rPr lang="zh-TW" altLang="en-US" sz="3600" b="1" dirty="0">
                <a:solidFill>
                  <a:schemeClr val="tx1"/>
                </a:solidFill>
              </a:rPr>
              <a:t>於是說：我要回到我所出來的屋裡去。到了，就看見裡面空閒，打掃乾淨，修飾好了。</a:t>
            </a:r>
            <a:r>
              <a:rPr lang="en-US" altLang="zh-TW" sz="3600" b="1" dirty="0">
                <a:solidFill>
                  <a:schemeClr val="tx1"/>
                </a:solidFill>
              </a:rPr>
              <a:t>12:45</a:t>
            </a:r>
            <a:r>
              <a:rPr lang="zh-TW" altLang="en-US" sz="3600" b="1" dirty="0">
                <a:solidFill>
                  <a:schemeClr val="tx1"/>
                </a:solidFill>
              </a:rPr>
              <a:t>便去另帶了七個比自己更惡的鬼來，都進去住在那裡。那人末後的景況，比先前更不好了。這邪惡的世代，也要如此。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Owner\Pictures\2014 Picture\聖靈所結的果子\images (1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/>
          <a:stretch/>
        </p:blipFill>
        <p:spPr bwMode="auto">
          <a:xfrm>
            <a:off x="5796136" y="188640"/>
            <a:ext cx="27066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8136904" cy="108012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chemeClr val="tx1"/>
                </a:solidFill>
              </a:rPr>
              <a:t>（</a:t>
            </a:r>
            <a:r>
              <a:rPr lang="en-US" altLang="zh-TW" sz="3600" b="1" dirty="0">
                <a:solidFill>
                  <a:schemeClr val="tx1"/>
                </a:solidFill>
              </a:rPr>
              <a:t>2</a:t>
            </a:r>
            <a:r>
              <a:rPr lang="zh-TW" altLang="en-US" sz="3600" b="1" dirty="0">
                <a:solidFill>
                  <a:schemeClr val="tx1"/>
                </a:solidFill>
              </a:rPr>
              <a:t>）除去重要，但繼續持守更重要：</a:t>
            </a:r>
          </a:p>
        </p:txBody>
      </p:sp>
      <p:pic>
        <p:nvPicPr>
          <p:cNvPr id="5122" name="Picture 2" descr="C:\Users\Owner\Pictures\2014 Picture\聖靈所結的果子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7220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4293096"/>
            <a:ext cx="8136904" cy="2088232"/>
          </a:xfrm>
        </p:spPr>
        <p:txBody>
          <a:bodyPr>
            <a:normAutofit/>
          </a:bodyPr>
          <a:lstStyle/>
          <a:p>
            <a:r>
              <a:rPr lang="zh-TW" altLang="en-US" sz="3600" b="1" u="sng" dirty="0">
                <a:solidFill>
                  <a:schemeClr val="tx1"/>
                </a:solidFill>
              </a:rPr>
              <a:t>（</a:t>
            </a:r>
            <a:r>
              <a:rPr lang="en-US" altLang="zh-TW" sz="3600" b="1" u="sng" dirty="0">
                <a:solidFill>
                  <a:schemeClr val="tx1"/>
                </a:solidFill>
              </a:rPr>
              <a:t>2</a:t>
            </a:r>
            <a:r>
              <a:rPr lang="zh-TW" altLang="en-US" sz="3600" b="1" u="sng" dirty="0">
                <a:solidFill>
                  <a:schemeClr val="tx1"/>
                </a:solidFill>
              </a:rPr>
              <a:t>）除去重要，但繼續持守更重要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：</a:t>
            </a:r>
            <a:r>
              <a:rPr lang="en-US" altLang="zh-TW" sz="3600" b="1" dirty="0" smtClean="0">
                <a:solidFill>
                  <a:schemeClr val="tx1"/>
                </a:solidFill>
              </a:rPr>
              <a:t/>
            </a:r>
            <a:br>
              <a:rPr lang="en-US" altLang="zh-TW" sz="3600" b="1" dirty="0" smtClean="0">
                <a:solidFill>
                  <a:schemeClr val="tx1"/>
                </a:solidFill>
              </a:rPr>
            </a:br>
            <a:r>
              <a:rPr lang="zh-TW" altLang="en-US" sz="3600" b="1" dirty="0">
                <a:solidFill>
                  <a:schemeClr val="tx1"/>
                </a:solidFill>
              </a:rPr>
              <a:t>孔夫子靠自己克己復禮註定失敗；我們必須倚靠聖靈更新的能力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：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Owner\Pictures\2014 Picture\聖靈所結的果子\images (7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537766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352928" cy="1080120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4000" b="1" dirty="0" smtClean="0">
                <a:solidFill>
                  <a:schemeClr val="tx1"/>
                </a:solidFill>
              </a:rPr>
              <a:t>3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4000" b="1" dirty="0">
                <a:solidFill>
                  <a:schemeClr val="tx1"/>
                </a:solidFill>
              </a:rPr>
              <a:t>先親近上帝，才能結出蒙神喜悅的果子</a:t>
            </a:r>
            <a:r>
              <a:rPr lang="zh-TW" altLang="en-US" sz="4000" b="1" dirty="0" smtClean="0">
                <a:solidFill>
                  <a:schemeClr val="tx1"/>
                </a:solidFill>
              </a:rPr>
              <a:t>：</a:t>
            </a:r>
            <a:endParaRPr lang="zh-TW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Pictures\2014 Picture\聖靈所結的果子\200911131538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0008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933056"/>
            <a:ext cx="8352928" cy="2304256"/>
          </a:xfrm>
        </p:spPr>
        <p:txBody>
          <a:bodyPr>
            <a:normAutofit fontScale="90000"/>
          </a:bodyPr>
          <a:lstStyle/>
          <a:p>
            <a:r>
              <a:rPr lang="zh-TW" altLang="en-US" sz="4000" b="1" u="sng" dirty="0" smtClean="0">
                <a:solidFill>
                  <a:schemeClr val="tx1"/>
                </a:solidFill>
              </a:rPr>
              <a:t>（</a:t>
            </a:r>
            <a:r>
              <a:rPr lang="en-US" altLang="zh-TW" sz="4000" b="1" u="sng" dirty="0" smtClean="0">
                <a:solidFill>
                  <a:schemeClr val="tx1"/>
                </a:solidFill>
              </a:rPr>
              <a:t>3</a:t>
            </a:r>
            <a:r>
              <a:rPr lang="zh-TW" altLang="en-US" sz="4000" b="1" u="sng" dirty="0" smtClean="0">
                <a:solidFill>
                  <a:schemeClr val="tx1"/>
                </a:solidFill>
              </a:rPr>
              <a:t>）</a:t>
            </a:r>
            <a:r>
              <a:rPr lang="zh-TW" altLang="en-US" sz="4000" b="1" u="sng" dirty="0">
                <a:solidFill>
                  <a:schemeClr val="tx1"/>
                </a:solidFill>
              </a:rPr>
              <a:t>先親近上帝，才能結出蒙神喜悅的果子</a:t>
            </a:r>
            <a:r>
              <a:rPr lang="zh-TW" altLang="en-US" sz="4000" b="1" u="sng" dirty="0" smtClean="0">
                <a:solidFill>
                  <a:schemeClr val="tx1"/>
                </a:solidFill>
              </a:rPr>
              <a:t>：</a:t>
            </a:r>
            <a:r>
              <a:rPr lang="en-US" altLang="zh-TW" sz="4000" b="1" u="sng" dirty="0" smtClean="0">
                <a:solidFill>
                  <a:schemeClr val="tx1"/>
                </a:solidFill>
              </a:rPr>
              <a:t/>
            </a:r>
            <a:br>
              <a:rPr lang="en-US" altLang="zh-TW" sz="4000" b="1" u="sng" dirty="0" smtClean="0">
                <a:solidFill>
                  <a:schemeClr val="tx1"/>
                </a:solidFill>
              </a:rPr>
            </a:br>
            <a:r>
              <a:rPr lang="zh-TW" altLang="en-US" sz="4000" b="1" dirty="0" smtClean="0">
                <a:solidFill>
                  <a:schemeClr val="tx1"/>
                </a:solidFill>
              </a:rPr>
              <a:t>約</a:t>
            </a:r>
            <a:r>
              <a:rPr lang="zh-TW" altLang="en-US" sz="4000" b="1" dirty="0">
                <a:solidFill>
                  <a:schemeClr val="tx1"/>
                </a:solidFill>
              </a:rPr>
              <a:t>：</a:t>
            </a:r>
            <a:r>
              <a:rPr lang="en-US" altLang="zh-TW" sz="4000" b="1" dirty="0">
                <a:solidFill>
                  <a:schemeClr val="tx1"/>
                </a:solidFill>
              </a:rPr>
              <a:t>15:5</a:t>
            </a:r>
            <a:r>
              <a:rPr lang="zh-TW" altLang="en-US" sz="4000" b="1" dirty="0">
                <a:solidFill>
                  <a:schemeClr val="tx1"/>
                </a:solidFill>
              </a:rPr>
              <a:t>我是葡萄樹，你們是枝子。常在我裡面的，我也常在他裡面，這人就多結果子。因為離了我，你們就不能作甚麼？</a:t>
            </a:r>
            <a:br>
              <a:rPr lang="zh-TW" altLang="en-US" sz="4000" b="1" dirty="0">
                <a:solidFill>
                  <a:schemeClr val="tx1"/>
                </a:solidFill>
              </a:rPr>
            </a:br>
            <a:endParaRPr lang="zh-TW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\Pictures\2014 Picture\聖靈所結的果子\2009111315384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485843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8136904" cy="108012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4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3600" b="1" dirty="0">
                <a:solidFill>
                  <a:schemeClr val="tx1"/>
                </a:solidFill>
              </a:rPr>
              <a:t>一個果子有着各種不同的香甜：</a:t>
            </a:r>
          </a:p>
        </p:txBody>
      </p:sp>
      <p:pic>
        <p:nvPicPr>
          <p:cNvPr id="2050" name="Picture 2" descr="C:\Users\Owner\Pictures\2014 Picture\聖靈所結的果子\234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836712"/>
            <a:ext cx="49505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149080"/>
            <a:ext cx="8424936" cy="2160240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/>
                </a:solidFill>
              </a:rPr>
              <a:t>（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4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）</a:t>
            </a:r>
            <a:r>
              <a:rPr lang="zh-TW" altLang="en-US" sz="3600" b="1" dirty="0">
                <a:solidFill>
                  <a:schemeClr val="tx1"/>
                </a:solidFill>
              </a:rPr>
              <a:t>一個果子有着各種不同的香甜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：</a:t>
            </a:r>
            <a:r>
              <a:rPr lang="en-US" altLang="zh-TW" sz="3600" b="1" dirty="0">
                <a:solidFill>
                  <a:schemeClr val="tx1"/>
                </a:solidFill>
              </a:rPr>
              <a:t/>
            </a:r>
            <a:br>
              <a:rPr lang="en-US" altLang="zh-TW" sz="3600" b="1" dirty="0">
                <a:solidFill>
                  <a:schemeClr val="tx1"/>
                </a:solidFill>
              </a:rPr>
            </a:br>
            <a:r>
              <a:rPr lang="en-US" altLang="zh-TW" sz="3600" b="1" dirty="0">
                <a:solidFill>
                  <a:schemeClr val="tx1"/>
                </a:solidFill>
              </a:rPr>
              <a:t>5:22-23</a:t>
            </a:r>
            <a:r>
              <a:rPr lang="zh-TW" altLang="en-US" sz="3600" b="1" dirty="0">
                <a:solidFill>
                  <a:schemeClr val="tx1"/>
                </a:solidFill>
              </a:rPr>
              <a:t>聖靈所結的果子，就是仁愛、喜樂、和平、忍耐、恩慈、良善、信實、溫柔、節制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。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wner\Pictures\2014 Picture\聖靈所結的果子\234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60648"/>
            <a:ext cx="396046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59390</TotalTime>
  <Words>855</Words>
  <Application>Microsoft Office PowerPoint</Application>
  <PresentationFormat>On-screen Show (4:3)</PresentationFormat>
  <Paragraphs>35</Paragraphs>
  <Slides>9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Solstice</vt:lpstr>
      <vt:lpstr>PowerPoint Presentation</vt:lpstr>
      <vt:lpstr>（1）引言：七加一只鬼</vt:lpstr>
      <vt:lpstr>（1）引言：七加一只鬼 馬太：12:22當下有人將一個 被鬼附著，又瞎又啞的人， 帶到耶穌那裡。耶穌就醫治他，甚至那啞吧又能說話，又能看見。 12:43污鬼離了人身，就在無水之地，過來過去，尋求安歇之處，卻尋不著。12:44於是說：我要回到我所出來的屋裡去。到了，就看見裡面空閒，打掃乾淨，修飾好了。12:45便去另帶了七個比自己更惡的鬼來，都進去住在那裡。那人末後的景況，比先前更不好了。這邪惡的世代，也要如此。</vt:lpstr>
      <vt:lpstr>（2）除去重要，但繼續持守更重要：</vt:lpstr>
      <vt:lpstr>（2）除去重要，但繼續持守更重要： 孔夫子靠自己克己復禮註定失敗；我們必須倚靠聖靈更新的能力：</vt:lpstr>
      <vt:lpstr>（3）先親近上帝，才能結出蒙神喜悅的果子：</vt:lpstr>
      <vt:lpstr>（3）先親近上帝，才能結出蒙神喜悅的果子： 約：15:5我是葡萄樹，你們是枝子。常在我裡面的，我也常在他裡面，這人就多結果子。因為離了我，你們就不能作甚麼？ </vt:lpstr>
      <vt:lpstr>（4）一個果子有着各種不同的香甜：</vt:lpstr>
      <vt:lpstr>（4）一個果子有着各種不同的香甜： 5:22-23聖靈所結的果子，就是仁愛、喜樂、和平、忍耐、恩慈、良善、信實、溫柔、節制。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Everest</dc:creator>
  <cp:lastModifiedBy>Owner</cp:lastModifiedBy>
  <cp:revision>1394</cp:revision>
  <dcterms:created xsi:type="dcterms:W3CDTF">2010-12-14T23:29:26Z</dcterms:created>
  <dcterms:modified xsi:type="dcterms:W3CDTF">2014-08-03T07:49:07Z</dcterms:modified>
</cp:coreProperties>
</file>